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8288000" cy="10287000"/>
  <p:notesSz cx="6858000" cy="9144000"/>
  <p:embeddedFontLst>
    <p:embeddedFont>
      <p:font typeface="Edo" panose="02000000000000000000" pitchFamily="2" charset="0"/>
      <p:regular r:id="rId15"/>
    </p:embeddedFont>
    <p:embeddedFont>
      <p:font typeface="Open Sans Bold" pitchFamily="2" charset="0"/>
      <p:regular r:id="rId16"/>
      <p:bold r:id="rId17"/>
    </p:embeddedFont>
    <p:embeddedFont>
      <p:font typeface="Rushk" pitchFamily="2" charset="0"/>
      <p:regular r:id="rId18"/>
    </p:embeddedFont>
  </p:embeddedFontLst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89" autoAdjust="0"/>
  </p:normalViewPr>
  <p:slideViewPr>
    <p:cSldViewPr>
      <p:cViewPr varScale="1">
        <p:scale>
          <a:sx n="77" d="100"/>
          <a:sy n="77" d="100"/>
        </p:scale>
        <p:origin x="8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36.svg"/><Relationship Id="rId4" Type="http://schemas.openxmlformats.org/officeDocument/2006/relationships/image" Target="../media/image32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svg"/><Relationship Id="rId7" Type="http://schemas.openxmlformats.org/officeDocument/2006/relationships/image" Target="../media/image1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sv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12.sv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svg"/><Relationship Id="rId7" Type="http://schemas.openxmlformats.org/officeDocument/2006/relationships/image" Target="../media/image1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12.sv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image" Target="../media/image12.sv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svg"/><Relationship Id="rId7" Type="http://schemas.openxmlformats.org/officeDocument/2006/relationships/image" Target="../media/image1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image" Target="../media/image12.svg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61624" flipV="1">
            <a:off x="12860324" y="6110295"/>
            <a:ext cx="4859299" cy="5250716"/>
          </a:xfrm>
          <a:custGeom>
            <a:avLst/>
            <a:gdLst/>
            <a:ahLst/>
            <a:cxnLst/>
            <a:rect l="l" t="t" r="r" b="b"/>
            <a:pathLst>
              <a:path w="4859299" h="5250716">
                <a:moveTo>
                  <a:pt x="0" y="5250716"/>
                </a:moveTo>
                <a:lnTo>
                  <a:pt x="4859299" y="5250716"/>
                </a:lnTo>
                <a:lnTo>
                  <a:pt x="4859299" y="0"/>
                </a:lnTo>
                <a:lnTo>
                  <a:pt x="0" y="0"/>
                </a:lnTo>
                <a:lnTo>
                  <a:pt x="0" y="52507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12351" y="0"/>
            <a:ext cx="5313712" cy="3246195"/>
          </a:xfrm>
          <a:custGeom>
            <a:avLst/>
            <a:gdLst/>
            <a:ahLst/>
            <a:cxnLst/>
            <a:rect l="l" t="t" r="r" b="b"/>
            <a:pathLst>
              <a:path w="5313712" h="3246195">
                <a:moveTo>
                  <a:pt x="0" y="0"/>
                </a:moveTo>
                <a:lnTo>
                  <a:pt x="5313711" y="0"/>
                </a:lnTo>
                <a:lnTo>
                  <a:pt x="5313711" y="3246195"/>
                </a:lnTo>
                <a:lnTo>
                  <a:pt x="0" y="32461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542781" y="6413276"/>
            <a:ext cx="6340917" cy="3873724"/>
          </a:xfrm>
          <a:custGeom>
            <a:avLst/>
            <a:gdLst/>
            <a:ahLst/>
            <a:cxnLst/>
            <a:rect l="l" t="t" r="r" b="b"/>
            <a:pathLst>
              <a:path w="6340917" h="3873724">
                <a:moveTo>
                  <a:pt x="0" y="0"/>
                </a:moveTo>
                <a:lnTo>
                  <a:pt x="6340917" y="0"/>
                </a:lnTo>
                <a:lnTo>
                  <a:pt x="6340917" y="3873724"/>
                </a:lnTo>
                <a:lnTo>
                  <a:pt x="0" y="387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981277">
            <a:off x="-2026070" y="-624400"/>
            <a:ext cx="4738682" cy="5041151"/>
          </a:xfrm>
          <a:custGeom>
            <a:avLst/>
            <a:gdLst/>
            <a:ahLst/>
            <a:cxnLst/>
            <a:rect l="l" t="t" r="r" b="b"/>
            <a:pathLst>
              <a:path w="4738682" h="5041151">
                <a:moveTo>
                  <a:pt x="0" y="0"/>
                </a:moveTo>
                <a:lnTo>
                  <a:pt x="4738681" y="0"/>
                </a:lnTo>
                <a:lnTo>
                  <a:pt x="4738681" y="5041151"/>
                </a:lnTo>
                <a:lnTo>
                  <a:pt x="0" y="50411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2171376"/>
            <a:ext cx="18288000" cy="3802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20"/>
              </a:lnSpc>
            </a:pPr>
            <a:r>
              <a:rPr lang="en-US" sz="11367">
                <a:solidFill>
                  <a:srgbClr val="FFFFFF"/>
                </a:solidFill>
                <a:latin typeface="Rushk"/>
                <a:ea typeface="Rushk"/>
                <a:cs typeface="Rushk"/>
                <a:sym typeface="Rushk"/>
              </a:rPr>
              <a:t>Why </a:t>
            </a:r>
          </a:p>
          <a:p>
            <a:pPr algn="ctr">
              <a:lnSpc>
                <a:spcPts val="12816"/>
              </a:lnSpc>
            </a:pPr>
            <a:r>
              <a:rPr lang="en-US" sz="8268">
                <a:solidFill>
                  <a:srgbClr val="FFFFFF"/>
                </a:solidFill>
                <a:latin typeface="Rushk"/>
                <a:ea typeface="Rushk"/>
                <a:cs typeface="Rushk"/>
                <a:sym typeface="Rushk"/>
              </a:rPr>
              <a:t>The Rotary Foundation?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71661" y="2247660"/>
            <a:ext cx="8944678" cy="5791679"/>
          </a:xfrm>
          <a:custGeom>
            <a:avLst/>
            <a:gdLst/>
            <a:ahLst/>
            <a:cxnLst/>
            <a:rect l="l" t="t" r="r" b="b"/>
            <a:pathLst>
              <a:path w="8944678" h="5791679">
                <a:moveTo>
                  <a:pt x="0" y="0"/>
                </a:moveTo>
                <a:lnTo>
                  <a:pt x="8944678" y="0"/>
                </a:lnTo>
                <a:lnTo>
                  <a:pt x="8944678" y="5791680"/>
                </a:lnTo>
                <a:lnTo>
                  <a:pt x="0" y="5791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63201" y="2116800"/>
            <a:ext cx="10761598" cy="6053399"/>
          </a:xfrm>
          <a:custGeom>
            <a:avLst/>
            <a:gdLst/>
            <a:ahLst/>
            <a:cxnLst/>
            <a:rect l="l" t="t" r="r" b="b"/>
            <a:pathLst>
              <a:path w="10761598" h="6053399">
                <a:moveTo>
                  <a:pt x="0" y="0"/>
                </a:moveTo>
                <a:lnTo>
                  <a:pt x="10761598" y="0"/>
                </a:lnTo>
                <a:lnTo>
                  <a:pt x="10761598" y="6053400"/>
                </a:lnTo>
                <a:lnTo>
                  <a:pt x="0" y="605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184369">
            <a:off x="14570587" y="6451275"/>
            <a:ext cx="2931404" cy="1918737"/>
          </a:xfrm>
          <a:custGeom>
            <a:avLst/>
            <a:gdLst/>
            <a:ahLst/>
            <a:cxnLst/>
            <a:rect l="l" t="t" r="r" b="b"/>
            <a:pathLst>
              <a:path w="2931404" h="1918737">
                <a:moveTo>
                  <a:pt x="0" y="0"/>
                </a:moveTo>
                <a:lnTo>
                  <a:pt x="2931404" y="0"/>
                </a:lnTo>
                <a:lnTo>
                  <a:pt x="2931404" y="1918738"/>
                </a:lnTo>
                <a:lnTo>
                  <a:pt x="0" y="19187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778006" y="5966534"/>
            <a:ext cx="6340917" cy="3873724"/>
          </a:xfrm>
          <a:custGeom>
            <a:avLst/>
            <a:gdLst/>
            <a:ahLst/>
            <a:cxnLst/>
            <a:rect l="l" t="t" r="r" b="b"/>
            <a:pathLst>
              <a:path w="6340917" h="3873724">
                <a:moveTo>
                  <a:pt x="0" y="0"/>
                </a:moveTo>
                <a:lnTo>
                  <a:pt x="6340917" y="0"/>
                </a:lnTo>
                <a:lnTo>
                  <a:pt x="6340917" y="3873724"/>
                </a:lnTo>
                <a:lnTo>
                  <a:pt x="0" y="3873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028700" y="548161"/>
            <a:ext cx="3621598" cy="3944315"/>
          </a:xfrm>
          <a:custGeom>
            <a:avLst/>
            <a:gdLst/>
            <a:ahLst/>
            <a:cxnLst/>
            <a:rect l="l" t="t" r="r" b="b"/>
            <a:pathLst>
              <a:path w="3621598" h="3944315">
                <a:moveTo>
                  <a:pt x="3621598" y="0"/>
                </a:moveTo>
                <a:lnTo>
                  <a:pt x="0" y="0"/>
                </a:lnTo>
                <a:lnTo>
                  <a:pt x="0" y="3944315"/>
                </a:lnTo>
                <a:lnTo>
                  <a:pt x="3621598" y="3944315"/>
                </a:lnTo>
                <a:lnTo>
                  <a:pt x="362159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177894" y="707904"/>
            <a:ext cx="2224924" cy="2196607"/>
          </a:xfrm>
          <a:custGeom>
            <a:avLst/>
            <a:gdLst/>
            <a:ahLst/>
            <a:cxnLst/>
            <a:rect l="l" t="t" r="r" b="b"/>
            <a:pathLst>
              <a:path w="2224924" h="2196607">
                <a:moveTo>
                  <a:pt x="0" y="0"/>
                </a:moveTo>
                <a:lnTo>
                  <a:pt x="2224924" y="0"/>
                </a:lnTo>
                <a:lnTo>
                  <a:pt x="2224924" y="2196607"/>
                </a:lnTo>
                <a:lnTo>
                  <a:pt x="0" y="21966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5997" y="1087638"/>
            <a:ext cx="17576006" cy="81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12" lvl="1" indent="-518156" algn="l">
              <a:lnSpc>
                <a:spcPts val="6719"/>
              </a:lnSpc>
              <a:buFont typeface="Arial"/>
              <a:buChar char="•"/>
            </a:pPr>
            <a:r>
              <a:rPr lang="en-US" sz="47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motivates you to give to The Rotary Foundation?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5997" y="5146000"/>
            <a:ext cx="15812095" cy="81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12" lvl="1" indent="-518156" algn="l">
              <a:lnSpc>
                <a:spcPts val="6719"/>
              </a:lnSpc>
              <a:buFont typeface="Arial"/>
              <a:buChar char="•"/>
            </a:pPr>
            <a:r>
              <a:rPr lang="en-US" sz="47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stories of impact do you have in your club?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5997" y="2692957"/>
            <a:ext cx="17932003" cy="165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12" lvl="1" indent="-518156" algn="l">
              <a:lnSpc>
                <a:spcPts val="6719"/>
              </a:lnSpc>
              <a:buFont typeface="Arial"/>
              <a:buChar char="•"/>
            </a:pPr>
            <a:r>
              <a:rPr lang="en-US" sz="47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motivates you to give to other foundations or nonprofits?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5997" y="6751319"/>
            <a:ext cx="17787138" cy="165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12" lvl="1" indent="-518156" algn="l">
              <a:lnSpc>
                <a:spcPts val="6719"/>
              </a:lnSpc>
              <a:buFont typeface="Arial"/>
              <a:buChar char="•"/>
            </a:pPr>
            <a:r>
              <a:rPr lang="en-US" sz="47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makes giving to The Rotary Foundation different from other causes?</a:t>
            </a:r>
          </a:p>
        </p:txBody>
      </p:sp>
    </p:spTree>
    <p:custDataLst>
      <p:tags r:id="rId1"/>
    </p:custData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71661" y="2247660"/>
            <a:ext cx="8944678" cy="5791679"/>
          </a:xfrm>
          <a:custGeom>
            <a:avLst/>
            <a:gdLst/>
            <a:ahLst/>
            <a:cxnLst/>
            <a:rect l="l" t="t" r="r" b="b"/>
            <a:pathLst>
              <a:path w="8944678" h="5791679">
                <a:moveTo>
                  <a:pt x="0" y="0"/>
                </a:moveTo>
                <a:lnTo>
                  <a:pt x="8944678" y="0"/>
                </a:lnTo>
                <a:lnTo>
                  <a:pt x="8944678" y="5791680"/>
                </a:lnTo>
                <a:lnTo>
                  <a:pt x="0" y="5791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0923" y="236192"/>
            <a:ext cx="13086155" cy="9814616"/>
          </a:xfrm>
          <a:custGeom>
            <a:avLst/>
            <a:gdLst/>
            <a:ahLst/>
            <a:cxnLst/>
            <a:rect l="l" t="t" r="r" b="b"/>
            <a:pathLst>
              <a:path w="13086155" h="9814616">
                <a:moveTo>
                  <a:pt x="0" y="0"/>
                </a:moveTo>
                <a:lnTo>
                  <a:pt x="13086154" y="0"/>
                </a:lnTo>
                <a:lnTo>
                  <a:pt x="13086154" y="9814616"/>
                </a:lnTo>
                <a:lnTo>
                  <a:pt x="0" y="981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71661" y="2247660"/>
            <a:ext cx="8944678" cy="5791679"/>
          </a:xfrm>
          <a:custGeom>
            <a:avLst/>
            <a:gdLst/>
            <a:ahLst/>
            <a:cxnLst/>
            <a:rect l="l" t="t" r="r" b="b"/>
            <a:pathLst>
              <a:path w="8944678" h="5791679">
                <a:moveTo>
                  <a:pt x="0" y="0"/>
                </a:moveTo>
                <a:lnTo>
                  <a:pt x="8944678" y="0"/>
                </a:lnTo>
                <a:lnTo>
                  <a:pt x="8944678" y="5791680"/>
                </a:lnTo>
                <a:lnTo>
                  <a:pt x="0" y="5791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31677" flipV="1">
            <a:off x="-4272823" y="475921"/>
            <a:ext cx="17458592" cy="9689519"/>
          </a:xfrm>
          <a:custGeom>
            <a:avLst/>
            <a:gdLst/>
            <a:ahLst/>
            <a:cxnLst/>
            <a:rect l="l" t="t" r="r" b="b"/>
            <a:pathLst>
              <a:path w="17458592" h="9689519">
                <a:moveTo>
                  <a:pt x="0" y="9689519"/>
                </a:moveTo>
                <a:lnTo>
                  <a:pt x="17458592" y="9689519"/>
                </a:lnTo>
                <a:lnTo>
                  <a:pt x="17458592" y="0"/>
                </a:lnTo>
                <a:lnTo>
                  <a:pt x="0" y="0"/>
                </a:lnTo>
                <a:lnTo>
                  <a:pt x="0" y="96895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147532" y="3941999"/>
            <a:ext cx="1156324" cy="1020169"/>
          </a:xfrm>
          <a:custGeom>
            <a:avLst/>
            <a:gdLst/>
            <a:ahLst/>
            <a:cxnLst/>
            <a:rect l="l" t="t" r="r" b="b"/>
            <a:pathLst>
              <a:path w="1156324" h="1020169">
                <a:moveTo>
                  <a:pt x="0" y="0"/>
                </a:moveTo>
                <a:lnTo>
                  <a:pt x="1156323" y="0"/>
                </a:lnTo>
                <a:lnTo>
                  <a:pt x="1156323" y="1020169"/>
                </a:lnTo>
                <a:lnTo>
                  <a:pt x="0" y="1020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335272" y="583853"/>
            <a:ext cx="1763726" cy="1556052"/>
          </a:xfrm>
          <a:custGeom>
            <a:avLst/>
            <a:gdLst/>
            <a:ahLst/>
            <a:cxnLst/>
            <a:rect l="l" t="t" r="r" b="b"/>
            <a:pathLst>
              <a:path w="1763726" h="1556052">
                <a:moveTo>
                  <a:pt x="0" y="0"/>
                </a:moveTo>
                <a:lnTo>
                  <a:pt x="1763726" y="0"/>
                </a:lnTo>
                <a:lnTo>
                  <a:pt x="1763726" y="1556052"/>
                </a:lnTo>
                <a:lnTo>
                  <a:pt x="0" y="1556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3433" y="8317761"/>
            <a:ext cx="1066066" cy="940539"/>
          </a:xfrm>
          <a:custGeom>
            <a:avLst/>
            <a:gdLst/>
            <a:ahLst/>
            <a:cxnLst/>
            <a:rect l="l" t="t" r="r" b="b"/>
            <a:pathLst>
              <a:path w="1066066" h="940539">
                <a:moveTo>
                  <a:pt x="0" y="0"/>
                </a:moveTo>
                <a:lnTo>
                  <a:pt x="1066066" y="0"/>
                </a:lnTo>
                <a:lnTo>
                  <a:pt x="1066066" y="940539"/>
                </a:lnTo>
                <a:lnTo>
                  <a:pt x="0" y="940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75840">
            <a:off x="2132934" y="5214869"/>
            <a:ext cx="4546305" cy="2306216"/>
          </a:xfrm>
          <a:custGeom>
            <a:avLst/>
            <a:gdLst/>
            <a:ahLst/>
            <a:cxnLst/>
            <a:rect l="l" t="t" r="r" b="b"/>
            <a:pathLst>
              <a:path w="4546305" h="2306216">
                <a:moveTo>
                  <a:pt x="0" y="0"/>
                </a:moveTo>
                <a:lnTo>
                  <a:pt x="4546305" y="0"/>
                </a:lnTo>
                <a:lnTo>
                  <a:pt x="4546305" y="2306217"/>
                </a:lnTo>
                <a:lnTo>
                  <a:pt x="0" y="2306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600" y="4733875"/>
            <a:ext cx="754645" cy="727204"/>
          </a:xfrm>
          <a:custGeom>
            <a:avLst/>
            <a:gdLst/>
            <a:ahLst/>
            <a:cxnLst/>
            <a:rect l="l" t="t" r="r" b="b"/>
            <a:pathLst>
              <a:path w="754645" h="727204">
                <a:moveTo>
                  <a:pt x="0" y="0"/>
                </a:moveTo>
                <a:lnTo>
                  <a:pt x="754645" y="0"/>
                </a:lnTo>
                <a:lnTo>
                  <a:pt x="754645" y="727204"/>
                </a:lnTo>
                <a:lnTo>
                  <a:pt x="0" y="727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41509" y="-46023"/>
            <a:ext cx="7380923" cy="10287000"/>
          </a:xfrm>
          <a:custGeom>
            <a:avLst/>
            <a:gdLst/>
            <a:ahLst/>
            <a:cxnLst/>
            <a:rect l="l" t="t" r="r" b="b"/>
            <a:pathLst>
              <a:path w="7380923" h="10287000">
                <a:moveTo>
                  <a:pt x="0" y="0"/>
                </a:moveTo>
                <a:lnTo>
                  <a:pt x="7380923" y="0"/>
                </a:lnTo>
                <a:lnTo>
                  <a:pt x="738092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239379">
            <a:off x="80208" y="3663465"/>
            <a:ext cx="7946533" cy="235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5"/>
              </a:lnSpc>
            </a:pPr>
            <a:r>
              <a:rPr lang="en-US" sz="8799" spc="-211">
                <a:solidFill>
                  <a:srgbClr val="000000"/>
                </a:solidFill>
                <a:latin typeface="Edo"/>
                <a:ea typeface="Edo"/>
                <a:cs typeface="Edo"/>
                <a:sym typeface="Edo"/>
              </a:rPr>
              <a:t>Annual Fund-</a:t>
            </a:r>
          </a:p>
          <a:p>
            <a:pPr algn="ctr">
              <a:lnSpc>
                <a:spcPts val="8975"/>
              </a:lnSpc>
            </a:pPr>
            <a:r>
              <a:rPr lang="en-US" sz="8799" spc="-211">
                <a:solidFill>
                  <a:srgbClr val="000000"/>
                </a:solidFill>
                <a:latin typeface="Edo"/>
                <a:ea typeface="Edo"/>
                <a:cs typeface="Edo"/>
                <a:sym typeface="Edo"/>
              </a:rPr>
              <a:t>SHARE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98421" flipH="1">
            <a:off x="-4019311" y="-1223477"/>
            <a:ext cx="16833390" cy="9342531"/>
          </a:xfrm>
          <a:custGeom>
            <a:avLst/>
            <a:gdLst/>
            <a:ahLst/>
            <a:cxnLst/>
            <a:rect l="l" t="t" r="r" b="b"/>
            <a:pathLst>
              <a:path w="16833390" h="9342531">
                <a:moveTo>
                  <a:pt x="16833390" y="0"/>
                </a:moveTo>
                <a:lnTo>
                  <a:pt x="0" y="0"/>
                </a:lnTo>
                <a:lnTo>
                  <a:pt x="0" y="9342532"/>
                </a:lnTo>
                <a:lnTo>
                  <a:pt x="16833390" y="9342532"/>
                </a:lnTo>
                <a:lnTo>
                  <a:pt x="168333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97184" y="7410926"/>
            <a:ext cx="1645899" cy="1452099"/>
          </a:xfrm>
          <a:custGeom>
            <a:avLst/>
            <a:gdLst/>
            <a:ahLst/>
            <a:cxnLst/>
            <a:rect l="l" t="t" r="r" b="b"/>
            <a:pathLst>
              <a:path w="1645899" h="1452099">
                <a:moveTo>
                  <a:pt x="0" y="0"/>
                </a:moveTo>
                <a:lnTo>
                  <a:pt x="1645899" y="0"/>
                </a:lnTo>
                <a:lnTo>
                  <a:pt x="1645899" y="1452099"/>
                </a:lnTo>
                <a:lnTo>
                  <a:pt x="0" y="1452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0549" y="224563"/>
            <a:ext cx="1645899" cy="1452099"/>
          </a:xfrm>
          <a:custGeom>
            <a:avLst/>
            <a:gdLst/>
            <a:ahLst/>
            <a:cxnLst/>
            <a:rect l="l" t="t" r="r" b="b"/>
            <a:pathLst>
              <a:path w="1645899" h="1452099">
                <a:moveTo>
                  <a:pt x="0" y="0"/>
                </a:moveTo>
                <a:lnTo>
                  <a:pt x="1645899" y="0"/>
                </a:lnTo>
                <a:lnTo>
                  <a:pt x="1645899" y="1452099"/>
                </a:lnTo>
                <a:lnTo>
                  <a:pt x="0" y="1452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2401" y="7171946"/>
            <a:ext cx="888203" cy="783619"/>
          </a:xfrm>
          <a:custGeom>
            <a:avLst/>
            <a:gdLst/>
            <a:ahLst/>
            <a:cxnLst/>
            <a:rect l="l" t="t" r="r" b="b"/>
            <a:pathLst>
              <a:path w="888203" h="783619">
                <a:moveTo>
                  <a:pt x="0" y="0"/>
                </a:moveTo>
                <a:lnTo>
                  <a:pt x="888202" y="0"/>
                </a:lnTo>
                <a:lnTo>
                  <a:pt x="888202" y="783619"/>
                </a:lnTo>
                <a:lnTo>
                  <a:pt x="0" y="783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75840">
            <a:off x="1932936" y="4907682"/>
            <a:ext cx="3956389" cy="2006968"/>
          </a:xfrm>
          <a:custGeom>
            <a:avLst/>
            <a:gdLst/>
            <a:ahLst/>
            <a:cxnLst/>
            <a:rect l="l" t="t" r="r" b="b"/>
            <a:pathLst>
              <a:path w="3956389" h="2006968">
                <a:moveTo>
                  <a:pt x="0" y="0"/>
                </a:moveTo>
                <a:lnTo>
                  <a:pt x="3956389" y="0"/>
                </a:lnTo>
                <a:lnTo>
                  <a:pt x="3956389" y="2006968"/>
                </a:lnTo>
                <a:lnTo>
                  <a:pt x="0" y="2006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954952" y="1076591"/>
            <a:ext cx="730364" cy="703805"/>
          </a:xfrm>
          <a:custGeom>
            <a:avLst/>
            <a:gdLst/>
            <a:ahLst/>
            <a:cxnLst/>
            <a:rect l="l" t="t" r="r" b="b"/>
            <a:pathLst>
              <a:path w="730364" h="703805">
                <a:moveTo>
                  <a:pt x="0" y="0"/>
                </a:moveTo>
                <a:lnTo>
                  <a:pt x="730363" y="0"/>
                </a:lnTo>
                <a:lnTo>
                  <a:pt x="730363" y="703805"/>
                </a:lnTo>
                <a:lnTo>
                  <a:pt x="0" y="7038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42035" y="5071865"/>
            <a:ext cx="7675315" cy="4317365"/>
          </a:xfrm>
          <a:custGeom>
            <a:avLst/>
            <a:gdLst/>
            <a:ahLst/>
            <a:cxnLst/>
            <a:rect l="l" t="t" r="r" b="b"/>
            <a:pathLst>
              <a:path w="7675315" h="4317365">
                <a:moveTo>
                  <a:pt x="0" y="0"/>
                </a:moveTo>
                <a:lnTo>
                  <a:pt x="7675315" y="0"/>
                </a:lnTo>
                <a:lnTo>
                  <a:pt x="7675315" y="4317365"/>
                </a:lnTo>
                <a:lnTo>
                  <a:pt x="0" y="43173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76394" y="397462"/>
            <a:ext cx="5601266" cy="4313625"/>
          </a:xfrm>
          <a:custGeom>
            <a:avLst/>
            <a:gdLst/>
            <a:ahLst/>
            <a:cxnLst/>
            <a:rect l="l" t="t" r="r" b="b"/>
            <a:pathLst>
              <a:path w="5601266" h="4313625">
                <a:moveTo>
                  <a:pt x="0" y="0"/>
                </a:moveTo>
                <a:lnTo>
                  <a:pt x="5601266" y="0"/>
                </a:lnTo>
                <a:lnTo>
                  <a:pt x="5601266" y="4313625"/>
                </a:lnTo>
                <a:lnTo>
                  <a:pt x="0" y="43136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5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-239379">
            <a:off x="205487" y="3410841"/>
            <a:ext cx="7517228" cy="231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34"/>
              </a:lnSpc>
            </a:pPr>
            <a:r>
              <a:rPr lang="en-US" sz="14862" spc="-133">
                <a:solidFill>
                  <a:srgbClr val="000000"/>
                </a:solidFill>
                <a:latin typeface="Edo"/>
                <a:ea typeface="Edo"/>
                <a:cs typeface="Edo"/>
                <a:sym typeface="Edo"/>
              </a:rPr>
              <a:t>curiosity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98421" flipV="1">
            <a:off x="5420971" y="-1223477"/>
            <a:ext cx="16833390" cy="9342531"/>
          </a:xfrm>
          <a:custGeom>
            <a:avLst/>
            <a:gdLst/>
            <a:ahLst/>
            <a:cxnLst/>
            <a:rect l="l" t="t" r="r" b="b"/>
            <a:pathLst>
              <a:path w="16833390" h="9342531">
                <a:moveTo>
                  <a:pt x="0" y="9342532"/>
                </a:moveTo>
                <a:lnTo>
                  <a:pt x="16833390" y="9342532"/>
                </a:lnTo>
                <a:lnTo>
                  <a:pt x="16833390" y="0"/>
                </a:lnTo>
                <a:lnTo>
                  <a:pt x="0" y="0"/>
                </a:lnTo>
                <a:lnTo>
                  <a:pt x="0" y="93425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552778" y="6383208"/>
            <a:ext cx="1119117" cy="987344"/>
          </a:xfrm>
          <a:custGeom>
            <a:avLst/>
            <a:gdLst/>
            <a:ahLst/>
            <a:cxnLst/>
            <a:rect l="l" t="t" r="r" b="b"/>
            <a:pathLst>
              <a:path w="1119117" h="987344">
                <a:moveTo>
                  <a:pt x="0" y="0"/>
                </a:moveTo>
                <a:lnTo>
                  <a:pt x="1119117" y="0"/>
                </a:lnTo>
                <a:lnTo>
                  <a:pt x="1119117" y="987344"/>
                </a:lnTo>
                <a:lnTo>
                  <a:pt x="0" y="987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21415" y="379592"/>
            <a:ext cx="2026536" cy="1787917"/>
          </a:xfrm>
          <a:custGeom>
            <a:avLst/>
            <a:gdLst/>
            <a:ahLst/>
            <a:cxnLst/>
            <a:rect l="l" t="t" r="r" b="b"/>
            <a:pathLst>
              <a:path w="2026536" h="1787917">
                <a:moveTo>
                  <a:pt x="0" y="0"/>
                </a:moveTo>
                <a:lnTo>
                  <a:pt x="2026537" y="0"/>
                </a:lnTo>
                <a:lnTo>
                  <a:pt x="2026537" y="1787917"/>
                </a:lnTo>
                <a:lnTo>
                  <a:pt x="0" y="1787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548474" y="2784563"/>
            <a:ext cx="1031764" cy="910276"/>
          </a:xfrm>
          <a:custGeom>
            <a:avLst/>
            <a:gdLst/>
            <a:ahLst/>
            <a:cxnLst/>
            <a:rect l="l" t="t" r="r" b="b"/>
            <a:pathLst>
              <a:path w="1031764" h="910276">
                <a:moveTo>
                  <a:pt x="0" y="0"/>
                </a:moveTo>
                <a:lnTo>
                  <a:pt x="1031764" y="0"/>
                </a:lnTo>
                <a:lnTo>
                  <a:pt x="1031764" y="910277"/>
                </a:lnTo>
                <a:lnTo>
                  <a:pt x="0" y="910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75840">
            <a:off x="12367137" y="5012472"/>
            <a:ext cx="3956389" cy="2006968"/>
          </a:xfrm>
          <a:custGeom>
            <a:avLst/>
            <a:gdLst/>
            <a:ahLst/>
            <a:cxnLst/>
            <a:rect l="l" t="t" r="r" b="b"/>
            <a:pathLst>
              <a:path w="3956389" h="2006968">
                <a:moveTo>
                  <a:pt x="0" y="0"/>
                </a:moveTo>
                <a:lnTo>
                  <a:pt x="3956389" y="0"/>
                </a:lnTo>
                <a:lnTo>
                  <a:pt x="3956389" y="2006968"/>
                </a:lnTo>
                <a:lnTo>
                  <a:pt x="0" y="2006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99174" y="7668545"/>
            <a:ext cx="730364" cy="703805"/>
          </a:xfrm>
          <a:custGeom>
            <a:avLst/>
            <a:gdLst/>
            <a:ahLst/>
            <a:cxnLst/>
            <a:rect l="l" t="t" r="r" b="b"/>
            <a:pathLst>
              <a:path w="730364" h="703805">
                <a:moveTo>
                  <a:pt x="0" y="0"/>
                </a:moveTo>
                <a:lnTo>
                  <a:pt x="730364" y="0"/>
                </a:lnTo>
                <a:lnTo>
                  <a:pt x="730364" y="703806"/>
                </a:lnTo>
                <a:lnTo>
                  <a:pt x="0" y="7038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20720" y="6015956"/>
            <a:ext cx="6758927" cy="3548437"/>
          </a:xfrm>
          <a:custGeom>
            <a:avLst/>
            <a:gdLst/>
            <a:ahLst/>
            <a:cxnLst/>
            <a:rect l="l" t="t" r="r" b="b"/>
            <a:pathLst>
              <a:path w="6758927" h="3548437">
                <a:moveTo>
                  <a:pt x="0" y="0"/>
                </a:moveTo>
                <a:lnTo>
                  <a:pt x="6758927" y="0"/>
                </a:lnTo>
                <a:lnTo>
                  <a:pt x="6758927" y="3548437"/>
                </a:lnTo>
                <a:lnTo>
                  <a:pt x="0" y="3548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6226" y="737123"/>
            <a:ext cx="3560389" cy="4541084"/>
          </a:xfrm>
          <a:custGeom>
            <a:avLst/>
            <a:gdLst/>
            <a:ahLst/>
            <a:cxnLst/>
            <a:rect l="l" t="t" r="r" b="b"/>
            <a:pathLst>
              <a:path w="3560389" h="4541084">
                <a:moveTo>
                  <a:pt x="0" y="0"/>
                </a:moveTo>
                <a:lnTo>
                  <a:pt x="3560389" y="0"/>
                </a:lnTo>
                <a:lnTo>
                  <a:pt x="3560389" y="4541084"/>
                </a:lnTo>
                <a:lnTo>
                  <a:pt x="0" y="45410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76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-239379">
            <a:off x="10705447" y="4002228"/>
            <a:ext cx="7147152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25"/>
              </a:lnSpc>
            </a:pPr>
            <a:r>
              <a:rPr lang="en-US" sz="12687" spc="-114">
                <a:solidFill>
                  <a:srgbClr val="000000"/>
                </a:solidFill>
                <a:latin typeface="Edo"/>
                <a:ea typeface="Edo"/>
                <a:cs typeface="Edo"/>
                <a:sym typeface="Edo"/>
              </a:rPr>
              <a:t>creativity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98421" flipH="1">
            <a:off x="-4019311" y="-1223477"/>
            <a:ext cx="16833390" cy="9342531"/>
          </a:xfrm>
          <a:custGeom>
            <a:avLst/>
            <a:gdLst/>
            <a:ahLst/>
            <a:cxnLst/>
            <a:rect l="l" t="t" r="r" b="b"/>
            <a:pathLst>
              <a:path w="16833390" h="9342531">
                <a:moveTo>
                  <a:pt x="16833390" y="0"/>
                </a:moveTo>
                <a:lnTo>
                  <a:pt x="0" y="0"/>
                </a:lnTo>
                <a:lnTo>
                  <a:pt x="0" y="9342532"/>
                </a:lnTo>
                <a:lnTo>
                  <a:pt x="16833390" y="9342532"/>
                </a:lnTo>
                <a:lnTo>
                  <a:pt x="168333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97184" y="7410926"/>
            <a:ext cx="1645899" cy="1452099"/>
          </a:xfrm>
          <a:custGeom>
            <a:avLst/>
            <a:gdLst/>
            <a:ahLst/>
            <a:cxnLst/>
            <a:rect l="l" t="t" r="r" b="b"/>
            <a:pathLst>
              <a:path w="1645899" h="1452099">
                <a:moveTo>
                  <a:pt x="0" y="0"/>
                </a:moveTo>
                <a:lnTo>
                  <a:pt x="1645899" y="0"/>
                </a:lnTo>
                <a:lnTo>
                  <a:pt x="1645899" y="1452099"/>
                </a:lnTo>
                <a:lnTo>
                  <a:pt x="0" y="1452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0549" y="224563"/>
            <a:ext cx="1645899" cy="1452099"/>
          </a:xfrm>
          <a:custGeom>
            <a:avLst/>
            <a:gdLst/>
            <a:ahLst/>
            <a:cxnLst/>
            <a:rect l="l" t="t" r="r" b="b"/>
            <a:pathLst>
              <a:path w="1645899" h="1452099">
                <a:moveTo>
                  <a:pt x="0" y="0"/>
                </a:moveTo>
                <a:lnTo>
                  <a:pt x="1645899" y="0"/>
                </a:lnTo>
                <a:lnTo>
                  <a:pt x="1645899" y="1452099"/>
                </a:lnTo>
                <a:lnTo>
                  <a:pt x="0" y="1452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2401" y="7171946"/>
            <a:ext cx="888203" cy="783619"/>
          </a:xfrm>
          <a:custGeom>
            <a:avLst/>
            <a:gdLst/>
            <a:ahLst/>
            <a:cxnLst/>
            <a:rect l="l" t="t" r="r" b="b"/>
            <a:pathLst>
              <a:path w="888203" h="783619">
                <a:moveTo>
                  <a:pt x="0" y="0"/>
                </a:moveTo>
                <a:lnTo>
                  <a:pt x="888202" y="0"/>
                </a:lnTo>
                <a:lnTo>
                  <a:pt x="888202" y="783619"/>
                </a:lnTo>
                <a:lnTo>
                  <a:pt x="0" y="783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75840">
            <a:off x="1932936" y="4907682"/>
            <a:ext cx="3956389" cy="2006968"/>
          </a:xfrm>
          <a:custGeom>
            <a:avLst/>
            <a:gdLst/>
            <a:ahLst/>
            <a:cxnLst/>
            <a:rect l="l" t="t" r="r" b="b"/>
            <a:pathLst>
              <a:path w="3956389" h="2006968">
                <a:moveTo>
                  <a:pt x="0" y="0"/>
                </a:moveTo>
                <a:lnTo>
                  <a:pt x="3956389" y="0"/>
                </a:lnTo>
                <a:lnTo>
                  <a:pt x="3956389" y="2006968"/>
                </a:lnTo>
                <a:lnTo>
                  <a:pt x="0" y="2006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954952" y="1076591"/>
            <a:ext cx="730364" cy="703805"/>
          </a:xfrm>
          <a:custGeom>
            <a:avLst/>
            <a:gdLst/>
            <a:ahLst/>
            <a:cxnLst/>
            <a:rect l="l" t="t" r="r" b="b"/>
            <a:pathLst>
              <a:path w="730364" h="703805">
                <a:moveTo>
                  <a:pt x="0" y="0"/>
                </a:moveTo>
                <a:lnTo>
                  <a:pt x="730363" y="0"/>
                </a:lnTo>
                <a:lnTo>
                  <a:pt x="730363" y="703805"/>
                </a:lnTo>
                <a:lnTo>
                  <a:pt x="0" y="7038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307670" y="5429674"/>
            <a:ext cx="8267806" cy="4642691"/>
          </a:xfrm>
          <a:custGeom>
            <a:avLst/>
            <a:gdLst/>
            <a:ahLst/>
            <a:cxnLst/>
            <a:rect l="l" t="t" r="r" b="b"/>
            <a:pathLst>
              <a:path w="8267806" h="4642691">
                <a:moveTo>
                  <a:pt x="0" y="0"/>
                </a:moveTo>
                <a:lnTo>
                  <a:pt x="8267806" y="0"/>
                </a:lnTo>
                <a:lnTo>
                  <a:pt x="8267806" y="4642691"/>
                </a:lnTo>
                <a:lnTo>
                  <a:pt x="0" y="4642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367815" y="498181"/>
            <a:ext cx="4007898" cy="4645319"/>
          </a:xfrm>
          <a:custGeom>
            <a:avLst/>
            <a:gdLst/>
            <a:ahLst/>
            <a:cxnLst/>
            <a:rect l="l" t="t" r="r" b="b"/>
            <a:pathLst>
              <a:path w="4007898" h="4645319">
                <a:moveTo>
                  <a:pt x="0" y="0"/>
                </a:moveTo>
                <a:lnTo>
                  <a:pt x="4007898" y="0"/>
                </a:lnTo>
                <a:lnTo>
                  <a:pt x="4007898" y="4645319"/>
                </a:lnTo>
                <a:lnTo>
                  <a:pt x="0" y="46453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9961" r="-618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-239379">
            <a:off x="330481" y="2529240"/>
            <a:ext cx="7517228" cy="312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6"/>
              </a:lnSpc>
            </a:pPr>
            <a:r>
              <a:rPr lang="en-US" sz="10163" spc="-91">
                <a:solidFill>
                  <a:srgbClr val="000000"/>
                </a:solidFill>
                <a:latin typeface="Edo"/>
                <a:ea typeface="Edo"/>
                <a:cs typeface="Edo"/>
                <a:sym typeface="Edo"/>
              </a:rPr>
              <a:t>building</a:t>
            </a:r>
          </a:p>
          <a:p>
            <a:pPr algn="ctr">
              <a:lnSpc>
                <a:spcPts val="12196"/>
              </a:lnSpc>
            </a:pPr>
            <a:r>
              <a:rPr lang="en-US" sz="10163" spc="-91">
                <a:solidFill>
                  <a:srgbClr val="000000"/>
                </a:solidFill>
                <a:latin typeface="Edo"/>
                <a:ea typeface="Edo"/>
                <a:cs typeface="Edo"/>
                <a:sym typeface="Edo"/>
              </a:rPr>
              <a:t>Connections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98421" flipV="1">
            <a:off x="5420971" y="-1223477"/>
            <a:ext cx="16833390" cy="9342531"/>
          </a:xfrm>
          <a:custGeom>
            <a:avLst/>
            <a:gdLst/>
            <a:ahLst/>
            <a:cxnLst/>
            <a:rect l="l" t="t" r="r" b="b"/>
            <a:pathLst>
              <a:path w="16833390" h="9342531">
                <a:moveTo>
                  <a:pt x="0" y="9342532"/>
                </a:moveTo>
                <a:lnTo>
                  <a:pt x="16833390" y="9342532"/>
                </a:lnTo>
                <a:lnTo>
                  <a:pt x="16833390" y="0"/>
                </a:lnTo>
                <a:lnTo>
                  <a:pt x="0" y="0"/>
                </a:lnTo>
                <a:lnTo>
                  <a:pt x="0" y="93425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552778" y="6383208"/>
            <a:ext cx="1119117" cy="987344"/>
          </a:xfrm>
          <a:custGeom>
            <a:avLst/>
            <a:gdLst/>
            <a:ahLst/>
            <a:cxnLst/>
            <a:rect l="l" t="t" r="r" b="b"/>
            <a:pathLst>
              <a:path w="1119117" h="987344">
                <a:moveTo>
                  <a:pt x="0" y="0"/>
                </a:moveTo>
                <a:lnTo>
                  <a:pt x="1119117" y="0"/>
                </a:lnTo>
                <a:lnTo>
                  <a:pt x="1119117" y="987344"/>
                </a:lnTo>
                <a:lnTo>
                  <a:pt x="0" y="987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21415" y="379592"/>
            <a:ext cx="2026536" cy="1787917"/>
          </a:xfrm>
          <a:custGeom>
            <a:avLst/>
            <a:gdLst/>
            <a:ahLst/>
            <a:cxnLst/>
            <a:rect l="l" t="t" r="r" b="b"/>
            <a:pathLst>
              <a:path w="2026536" h="1787917">
                <a:moveTo>
                  <a:pt x="0" y="0"/>
                </a:moveTo>
                <a:lnTo>
                  <a:pt x="2026537" y="0"/>
                </a:lnTo>
                <a:lnTo>
                  <a:pt x="2026537" y="1787917"/>
                </a:lnTo>
                <a:lnTo>
                  <a:pt x="0" y="1787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548474" y="2784563"/>
            <a:ext cx="1031764" cy="910276"/>
          </a:xfrm>
          <a:custGeom>
            <a:avLst/>
            <a:gdLst/>
            <a:ahLst/>
            <a:cxnLst/>
            <a:rect l="l" t="t" r="r" b="b"/>
            <a:pathLst>
              <a:path w="1031764" h="910276">
                <a:moveTo>
                  <a:pt x="0" y="0"/>
                </a:moveTo>
                <a:lnTo>
                  <a:pt x="1031764" y="0"/>
                </a:lnTo>
                <a:lnTo>
                  <a:pt x="1031764" y="910277"/>
                </a:lnTo>
                <a:lnTo>
                  <a:pt x="0" y="910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75840">
            <a:off x="12367137" y="5012472"/>
            <a:ext cx="3956389" cy="2006968"/>
          </a:xfrm>
          <a:custGeom>
            <a:avLst/>
            <a:gdLst/>
            <a:ahLst/>
            <a:cxnLst/>
            <a:rect l="l" t="t" r="r" b="b"/>
            <a:pathLst>
              <a:path w="3956389" h="2006968">
                <a:moveTo>
                  <a:pt x="0" y="0"/>
                </a:moveTo>
                <a:lnTo>
                  <a:pt x="3956389" y="0"/>
                </a:lnTo>
                <a:lnTo>
                  <a:pt x="3956389" y="2006968"/>
                </a:lnTo>
                <a:lnTo>
                  <a:pt x="0" y="2006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99174" y="7668545"/>
            <a:ext cx="730364" cy="703805"/>
          </a:xfrm>
          <a:custGeom>
            <a:avLst/>
            <a:gdLst/>
            <a:ahLst/>
            <a:cxnLst/>
            <a:rect l="l" t="t" r="r" b="b"/>
            <a:pathLst>
              <a:path w="730364" h="703805">
                <a:moveTo>
                  <a:pt x="0" y="0"/>
                </a:moveTo>
                <a:lnTo>
                  <a:pt x="730364" y="0"/>
                </a:lnTo>
                <a:lnTo>
                  <a:pt x="730364" y="703806"/>
                </a:lnTo>
                <a:lnTo>
                  <a:pt x="0" y="7038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60365" y="1028700"/>
            <a:ext cx="4669201" cy="4134490"/>
          </a:xfrm>
          <a:custGeom>
            <a:avLst/>
            <a:gdLst/>
            <a:ahLst/>
            <a:cxnLst/>
            <a:rect l="l" t="t" r="r" b="b"/>
            <a:pathLst>
              <a:path w="4669201" h="4134490">
                <a:moveTo>
                  <a:pt x="0" y="0"/>
                </a:moveTo>
                <a:lnTo>
                  <a:pt x="4669201" y="0"/>
                </a:lnTo>
                <a:lnTo>
                  <a:pt x="4669201" y="4134490"/>
                </a:lnTo>
                <a:lnTo>
                  <a:pt x="0" y="41344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4042" r="-330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36625" y="5834181"/>
            <a:ext cx="8090754" cy="4045377"/>
          </a:xfrm>
          <a:custGeom>
            <a:avLst/>
            <a:gdLst/>
            <a:ahLst/>
            <a:cxnLst/>
            <a:rect l="l" t="t" r="r" b="b"/>
            <a:pathLst>
              <a:path w="8090754" h="4045377">
                <a:moveTo>
                  <a:pt x="0" y="0"/>
                </a:moveTo>
                <a:lnTo>
                  <a:pt x="8090755" y="0"/>
                </a:lnTo>
                <a:lnTo>
                  <a:pt x="8090755" y="4045377"/>
                </a:lnTo>
                <a:lnTo>
                  <a:pt x="0" y="4045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-239379">
            <a:off x="10206270" y="4019614"/>
            <a:ext cx="7646934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25"/>
              </a:lnSpc>
            </a:pPr>
            <a:r>
              <a:rPr lang="en-US" sz="12687" spc="-114">
                <a:solidFill>
                  <a:srgbClr val="000000"/>
                </a:solidFill>
                <a:latin typeface="Edo"/>
                <a:ea typeface="Edo"/>
                <a:cs typeface="Edo"/>
                <a:sym typeface="Edo"/>
              </a:rPr>
              <a:t>credibility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98421" flipH="1">
            <a:off x="-4019311" y="-1223477"/>
            <a:ext cx="16833390" cy="9342531"/>
          </a:xfrm>
          <a:custGeom>
            <a:avLst/>
            <a:gdLst/>
            <a:ahLst/>
            <a:cxnLst/>
            <a:rect l="l" t="t" r="r" b="b"/>
            <a:pathLst>
              <a:path w="16833390" h="9342531">
                <a:moveTo>
                  <a:pt x="16833390" y="0"/>
                </a:moveTo>
                <a:lnTo>
                  <a:pt x="0" y="0"/>
                </a:lnTo>
                <a:lnTo>
                  <a:pt x="0" y="9342532"/>
                </a:lnTo>
                <a:lnTo>
                  <a:pt x="16833390" y="9342532"/>
                </a:lnTo>
                <a:lnTo>
                  <a:pt x="168333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97184" y="7410926"/>
            <a:ext cx="1645899" cy="1452099"/>
          </a:xfrm>
          <a:custGeom>
            <a:avLst/>
            <a:gdLst/>
            <a:ahLst/>
            <a:cxnLst/>
            <a:rect l="l" t="t" r="r" b="b"/>
            <a:pathLst>
              <a:path w="1645899" h="1452099">
                <a:moveTo>
                  <a:pt x="0" y="0"/>
                </a:moveTo>
                <a:lnTo>
                  <a:pt x="1645899" y="0"/>
                </a:lnTo>
                <a:lnTo>
                  <a:pt x="1645899" y="1452099"/>
                </a:lnTo>
                <a:lnTo>
                  <a:pt x="0" y="1452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0549" y="224563"/>
            <a:ext cx="1645899" cy="1452099"/>
          </a:xfrm>
          <a:custGeom>
            <a:avLst/>
            <a:gdLst/>
            <a:ahLst/>
            <a:cxnLst/>
            <a:rect l="l" t="t" r="r" b="b"/>
            <a:pathLst>
              <a:path w="1645899" h="1452099">
                <a:moveTo>
                  <a:pt x="0" y="0"/>
                </a:moveTo>
                <a:lnTo>
                  <a:pt x="1645899" y="0"/>
                </a:lnTo>
                <a:lnTo>
                  <a:pt x="1645899" y="1452099"/>
                </a:lnTo>
                <a:lnTo>
                  <a:pt x="0" y="1452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2401" y="7171946"/>
            <a:ext cx="888203" cy="783619"/>
          </a:xfrm>
          <a:custGeom>
            <a:avLst/>
            <a:gdLst/>
            <a:ahLst/>
            <a:cxnLst/>
            <a:rect l="l" t="t" r="r" b="b"/>
            <a:pathLst>
              <a:path w="888203" h="783619">
                <a:moveTo>
                  <a:pt x="0" y="0"/>
                </a:moveTo>
                <a:lnTo>
                  <a:pt x="888202" y="0"/>
                </a:lnTo>
                <a:lnTo>
                  <a:pt x="888202" y="783619"/>
                </a:lnTo>
                <a:lnTo>
                  <a:pt x="0" y="783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75840">
            <a:off x="1932936" y="4907682"/>
            <a:ext cx="3956389" cy="2006968"/>
          </a:xfrm>
          <a:custGeom>
            <a:avLst/>
            <a:gdLst/>
            <a:ahLst/>
            <a:cxnLst/>
            <a:rect l="l" t="t" r="r" b="b"/>
            <a:pathLst>
              <a:path w="3956389" h="2006968">
                <a:moveTo>
                  <a:pt x="0" y="0"/>
                </a:moveTo>
                <a:lnTo>
                  <a:pt x="3956389" y="0"/>
                </a:lnTo>
                <a:lnTo>
                  <a:pt x="3956389" y="2006968"/>
                </a:lnTo>
                <a:lnTo>
                  <a:pt x="0" y="2006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954952" y="1076591"/>
            <a:ext cx="730364" cy="703805"/>
          </a:xfrm>
          <a:custGeom>
            <a:avLst/>
            <a:gdLst/>
            <a:ahLst/>
            <a:cxnLst/>
            <a:rect l="l" t="t" r="r" b="b"/>
            <a:pathLst>
              <a:path w="730364" h="703805">
                <a:moveTo>
                  <a:pt x="0" y="0"/>
                </a:moveTo>
                <a:lnTo>
                  <a:pt x="730363" y="0"/>
                </a:lnTo>
                <a:lnTo>
                  <a:pt x="730363" y="703805"/>
                </a:lnTo>
                <a:lnTo>
                  <a:pt x="0" y="7038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760151" y="5427760"/>
            <a:ext cx="7594652" cy="4271992"/>
          </a:xfrm>
          <a:custGeom>
            <a:avLst/>
            <a:gdLst/>
            <a:ahLst/>
            <a:cxnLst/>
            <a:rect l="l" t="t" r="r" b="b"/>
            <a:pathLst>
              <a:path w="7594652" h="4271992">
                <a:moveTo>
                  <a:pt x="0" y="0"/>
                </a:moveTo>
                <a:lnTo>
                  <a:pt x="7594652" y="0"/>
                </a:lnTo>
                <a:lnTo>
                  <a:pt x="7594652" y="4271992"/>
                </a:lnTo>
                <a:lnTo>
                  <a:pt x="0" y="42719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742270" y="1389594"/>
            <a:ext cx="5034692" cy="3381133"/>
          </a:xfrm>
          <a:custGeom>
            <a:avLst/>
            <a:gdLst/>
            <a:ahLst/>
            <a:cxnLst/>
            <a:rect l="l" t="t" r="r" b="b"/>
            <a:pathLst>
              <a:path w="5034692" h="3381133">
                <a:moveTo>
                  <a:pt x="0" y="0"/>
                </a:moveTo>
                <a:lnTo>
                  <a:pt x="5034692" y="0"/>
                </a:lnTo>
                <a:lnTo>
                  <a:pt x="5034692" y="3381134"/>
                </a:lnTo>
                <a:lnTo>
                  <a:pt x="0" y="3381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5745" r="-19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-239379">
            <a:off x="270447" y="3842098"/>
            <a:ext cx="7517228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75"/>
              </a:lnSpc>
            </a:pPr>
            <a:r>
              <a:rPr lang="en-US" sz="11563" spc="-104">
                <a:solidFill>
                  <a:srgbClr val="000000"/>
                </a:solidFill>
                <a:latin typeface="Edo"/>
                <a:ea typeface="Edo"/>
                <a:cs typeface="Edo"/>
                <a:sym typeface="Edo"/>
              </a:rPr>
              <a:t>confidence</a:t>
            </a:r>
          </a:p>
        </p:txBody>
      </p:sp>
    </p:spTree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58</Words>
  <Application>Microsoft Macintosh PowerPoint</Application>
  <PresentationFormat>Custom</PresentationFormat>
  <Paragraphs>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Rushk</vt:lpstr>
      <vt:lpstr>Open Sans Bold</vt:lpstr>
      <vt:lpstr>Edo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MAPETS 2025</dc:title>
  <cp:lastModifiedBy>Brian Casey</cp:lastModifiedBy>
  <cp:revision>2</cp:revision>
  <dcterms:created xsi:type="dcterms:W3CDTF">2006-08-16T00:00:00Z</dcterms:created>
  <dcterms:modified xsi:type="dcterms:W3CDTF">2025-06-19T02:31:34Z</dcterms:modified>
  <dc:identifier>DAGe67sRAeY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0C1714DC-7ED5-4A89-8190-D8E8DFEF05DC</vt:lpwstr>
  </property>
  <property fmtid="{D5CDD505-2E9C-101B-9397-08002B2CF9AE}" pid="3" name="ArticulatePath">
    <vt:lpwstr>MAPETS 2025</vt:lpwstr>
  </property>
</Properties>
</file>